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75" r:id="rId11"/>
    <p:sldId id="267" r:id="rId12"/>
    <p:sldId id="264" r:id="rId13"/>
    <p:sldId id="268" r:id="rId14"/>
    <p:sldId id="271" r:id="rId15"/>
    <p:sldId id="269" r:id="rId16"/>
    <p:sldId id="270" r:id="rId17"/>
    <p:sldId id="274" r:id="rId18"/>
    <p:sldId id="314" r:id="rId19"/>
    <p:sldId id="277" r:id="rId20"/>
    <p:sldId id="279" r:id="rId21"/>
    <p:sldId id="318" r:id="rId22"/>
    <p:sldId id="280" r:id="rId23"/>
    <p:sldId id="284" r:id="rId24"/>
    <p:sldId id="285" r:id="rId25"/>
    <p:sldId id="290" r:id="rId26"/>
    <p:sldId id="291" r:id="rId27"/>
    <p:sldId id="319" r:id="rId28"/>
    <p:sldId id="294" r:id="rId29"/>
    <p:sldId id="286" r:id="rId30"/>
    <p:sldId id="288" r:id="rId31"/>
    <p:sldId id="293" r:id="rId32"/>
    <p:sldId id="296" r:id="rId33"/>
    <p:sldId id="300" r:id="rId34"/>
    <p:sldId id="299" r:id="rId35"/>
    <p:sldId id="287" r:id="rId36"/>
    <p:sldId id="317" r:id="rId37"/>
    <p:sldId id="298" r:id="rId38"/>
    <p:sldId id="301" r:id="rId39"/>
    <p:sldId id="292" r:id="rId40"/>
    <p:sldId id="315" r:id="rId41"/>
    <p:sldId id="295" r:id="rId42"/>
    <p:sldId id="320" r:id="rId43"/>
    <p:sldId id="316" r:id="rId44"/>
    <p:sldId id="302" r:id="rId45"/>
    <p:sldId id="31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08574" custLinFactNeighborX="-753" custLinFactNeighborY="-764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0949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0868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0706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5 Saat Matematik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4 Saat Fen Bilimleri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6 Saat Türkçe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3 Saat Sosyal Bilgiler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37037" custLinFactNeighborX="-753" custLinFactNeighborY="-224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36103" custLinFactNeighborX="636" custLinFactNeighborY="-15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3427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350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457633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32232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457633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457633" y="1258706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392056"/>
              </a:moveTo>
              <a:lnTo>
                <a:pt x="205751" y="392056"/>
              </a:lnTo>
              <a:lnTo>
                <a:pt x="205751" y="0"/>
              </a:lnTo>
              <a:lnTo>
                <a:pt x="411502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49175" y="1440525"/>
        <a:ext cx="28418" cy="28418"/>
      </dsp:txXfrm>
    </dsp:sp>
    <dsp:sp modelId="{751A6D7B-98E9-4E96-AC90-3511619A3164}">
      <dsp:nvSpPr>
        <dsp:cNvPr id="0" name=""/>
        <dsp:cNvSpPr/>
      </dsp:nvSpPr>
      <dsp:spPr>
        <a:xfrm>
          <a:off x="1457633" y="426644"/>
          <a:ext cx="396009" cy="1224118"/>
        </a:xfrm>
        <a:custGeom>
          <a:avLst/>
          <a:gdLst/>
          <a:ahLst/>
          <a:cxnLst/>
          <a:rect l="0" t="0" r="0" b="0"/>
          <a:pathLst>
            <a:path>
              <a:moveTo>
                <a:pt x="0" y="1224118"/>
              </a:moveTo>
              <a:lnTo>
                <a:pt x="198004" y="1224118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623473" y="1006539"/>
        <a:ext cx="64329" cy="64329"/>
      </dsp:txXfrm>
    </dsp:sp>
    <dsp:sp modelId="{1C93746D-97F2-4A22-9E24-BE8F706AE6FF}">
      <dsp:nvSpPr>
        <dsp:cNvPr id="0" name=""/>
        <dsp:cNvSpPr/>
      </dsp:nvSpPr>
      <dsp:spPr>
        <a:xfrm rot="16200000">
          <a:off x="-94100" y="1337118"/>
          <a:ext cx="247617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>
        <a:off x="-94100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853642" y="112999"/>
          <a:ext cx="2233921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53642" y="112999"/>
        <a:ext cx="2233921" cy="627289"/>
      </dsp:txXfrm>
    </dsp:sp>
    <dsp:sp modelId="{BB860CD2-5C3D-4698-81E6-16A1D8635553}">
      <dsp:nvSpPr>
        <dsp:cNvPr id="0" name=""/>
        <dsp:cNvSpPr/>
      </dsp:nvSpPr>
      <dsp:spPr>
        <a:xfrm>
          <a:off x="1869135" y="945061"/>
          <a:ext cx="2252809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945061"/>
        <a:ext cx="2252809" cy="627289"/>
      </dsp:txXfrm>
    </dsp:sp>
    <dsp:sp modelId="{AB59D852-4BF7-4357-A8D0-229B9D758792}">
      <dsp:nvSpPr>
        <dsp:cNvPr id="0" name=""/>
        <dsp:cNvSpPr/>
      </dsp:nvSpPr>
      <dsp:spPr>
        <a:xfrm>
          <a:off x="1869135" y="1729174"/>
          <a:ext cx="223618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1729174"/>
        <a:ext cx="2236185" cy="627289"/>
      </dsp:txXfrm>
    </dsp:sp>
    <dsp:sp modelId="{E945114E-C9A0-4D91-911A-A0D499DD0BFF}">
      <dsp:nvSpPr>
        <dsp:cNvPr id="0" name=""/>
        <dsp:cNvSpPr/>
      </dsp:nvSpPr>
      <dsp:spPr>
        <a:xfrm>
          <a:off x="1869135" y="2513286"/>
          <a:ext cx="2202935" cy="627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solidFill>
              <a:srgbClr val="7030A0"/>
            </a:solidFill>
            <a:latin typeface="Advent Pro" panose="02000506040000020004" pitchFamily="2" charset="0"/>
          </a:endParaRPr>
        </a:p>
      </dsp:txBody>
      <dsp:txXfrm>
        <a:off x="1869135" y="2513286"/>
        <a:ext cx="2202935" cy="627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C059B-7E31-4471-8668-E3DAA2D1CBE5}">
      <dsp:nvSpPr>
        <dsp:cNvPr id="0" name=""/>
        <dsp:cNvSpPr/>
      </dsp:nvSpPr>
      <dsp:spPr>
        <a:xfrm>
          <a:off x="1174262" y="1650763"/>
          <a:ext cx="411502" cy="1176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1176168"/>
              </a:lnTo>
              <a:lnTo>
                <a:pt x="411502" y="11761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8861" y="2207695"/>
        <a:ext cx="62303" cy="62303"/>
      </dsp:txXfrm>
    </dsp:sp>
    <dsp:sp modelId="{48F77EC0-35F0-40E7-975E-863C8D9C7684}">
      <dsp:nvSpPr>
        <dsp:cNvPr id="0" name=""/>
        <dsp:cNvSpPr/>
      </dsp:nvSpPr>
      <dsp:spPr>
        <a:xfrm>
          <a:off x="1174262" y="1650763"/>
          <a:ext cx="411502" cy="392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751" y="0"/>
              </a:lnTo>
              <a:lnTo>
                <a:pt x="205751" y="392056"/>
              </a:lnTo>
              <a:lnTo>
                <a:pt x="411502" y="3920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65804" y="1832581"/>
        <a:ext cx="28418" cy="28418"/>
      </dsp:txXfrm>
    </dsp:sp>
    <dsp:sp modelId="{5FB03D28-EF7B-47B6-8E0D-665A6217B97A}">
      <dsp:nvSpPr>
        <dsp:cNvPr id="0" name=""/>
        <dsp:cNvSpPr/>
      </dsp:nvSpPr>
      <dsp:spPr>
        <a:xfrm>
          <a:off x="1174262" y="1249222"/>
          <a:ext cx="424587" cy="401540"/>
        </a:xfrm>
        <a:custGeom>
          <a:avLst/>
          <a:gdLst/>
          <a:ahLst/>
          <a:cxnLst/>
          <a:rect l="0" t="0" r="0" b="0"/>
          <a:pathLst>
            <a:path>
              <a:moveTo>
                <a:pt x="0" y="401540"/>
              </a:moveTo>
              <a:lnTo>
                <a:pt x="212293" y="401540"/>
              </a:lnTo>
              <a:lnTo>
                <a:pt x="212293" y="0"/>
              </a:lnTo>
              <a:lnTo>
                <a:pt x="42458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71946" y="1435382"/>
        <a:ext cx="29219" cy="29219"/>
      </dsp:txXfrm>
    </dsp:sp>
    <dsp:sp modelId="{751A6D7B-98E9-4E96-AC90-3511619A3164}">
      <dsp:nvSpPr>
        <dsp:cNvPr id="0" name=""/>
        <dsp:cNvSpPr/>
      </dsp:nvSpPr>
      <dsp:spPr>
        <a:xfrm>
          <a:off x="1174262" y="460511"/>
          <a:ext cx="396009" cy="1190251"/>
        </a:xfrm>
        <a:custGeom>
          <a:avLst/>
          <a:gdLst/>
          <a:ahLst/>
          <a:cxnLst/>
          <a:rect l="0" t="0" r="0" b="0"/>
          <a:pathLst>
            <a:path>
              <a:moveTo>
                <a:pt x="0" y="1190251"/>
              </a:moveTo>
              <a:lnTo>
                <a:pt x="198004" y="1190251"/>
              </a:lnTo>
              <a:lnTo>
                <a:pt x="198004" y="0"/>
              </a:lnTo>
              <a:lnTo>
                <a:pt x="39600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40907" y="1024277"/>
        <a:ext cx="62720" cy="62720"/>
      </dsp:txXfrm>
    </dsp:sp>
    <dsp:sp modelId="{1C93746D-97F2-4A22-9E24-BE8F706AE6FF}">
      <dsp:nvSpPr>
        <dsp:cNvPr id="0" name=""/>
        <dsp:cNvSpPr/>
      </dsp:nvSpPr>
      <dsp:spPr>
        <a:xfrm rot="16200000">
          <a:off x="-377471" y="1337118"/>
          <a:ext cx="2476177" cy="627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dvent Pro" panose="02000506040000020004" pitchFamily="2" charset="0"/>
            </a:rPr>
            <a:t>5. Sınıflarda</a:t>
          </a:r>
          <a:endParaRPr lang="tr-TR" sz="2800" b="1" kern="1200" dirty="0">
            <a:latin typeface="Advent Pro" panose="02000506040000020004" pitchFamily="2" charset="0"/>
          </a:endParaRPr>
        </a:p>
      </dsp:txBody>
      <dsp:txXfrm>
        <a:off x="-377471" y="1337118"/>
        <a:ext cx="2476177" cy="627289"/>
      </dsp:txXfrm>
    </dsp:sp>
    <dsp:sp modelId="{8C24AAC0-47C7-4A3B-82A6-18491CF5C01F}">
      <dsp:nvSpPr>
        <dsp:cNvPr id="0" name=""/>
        <dsp:cNvSpPr/>
      </dsp:nvSpPr>
      <dsp:spPr>
        <a:xfrm>
          <a:off x="1570271" y="146866"/>
          <a:ext cx="2819551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5 Saat Matematik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70271" y="146866"/>
        <a:ext cx="2819551" cy="627289"/>
      </dsp:txXfrm>
    </dsp:sp>
    <dsp:sp modelId="{BB860CD2-5C3D-4698-81E6-16A1D8635553}">
      <dsp:nvSpPr>
        <dsp:cNvPr id="0" name=""/>
        <dsp:cNvSpPr/>
      </dsp:nvSpPr>
      <dsp:spPr>
        <a:xfrm>
          <a:off x="1598850" y="935577"/>
          <a:ext cx="2800334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4 Saat Fen Bilimleri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98850" y="935577"/>
        <a:ext cx="2800334" cy="627289"/>
      </dsp:txXfrm>
    </dsp:sp>
    <dsp:sp modelId="{AB59D852-4BF7-4357-A8D0-229B9D758792}">
      <dsp:nvSpPr>
        <dsp:cNvPr id="0" name=""/>
        <dsp:cNvSpPr/>
      </dsp:nvSpPr>
      <dsp:spPr>
        <a:xfrm>
          <a:off x="1585764" y="1729174"/>
          <a:ext cx="2762620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6 Saat Türkçe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1729174"/>
        <a:ext cx="2762620" cy="627289"/>
      </dsp:txXfrm>
    </dsp:sp>
    <dsp:sp modelId="{E945114E-C9A0-4D91-911A-A0D499DD0BFF}">
      <dsp:nvSpPr>
        <dsp:cNvPr id="0" name=""/>
        <dsp:cNvSpPr/>
      </dsp:nvSpPr>
      <dsp:spPr>
        <a:xfrm>
          <a:off x="1585764" y="2513286"/>
          <a:ext cx="2778627" cy="627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 smtClean="0">
              <a:latin typeface="Advent Pro" panose="02000506040000020004" pitchFamily="2" charset="0"/>
            </a:rPr>
            <a:t>3 Saat Sosyal Bilgiler</a:t>
          </a:r>
          <a:endParaRPr lang="tr-TR" sz="2200" b="1" kern="1200" dirty="0">
            <a:latin typeface="Advent Pro" panose="02000506040000020004" pitchFamily="2" charset="0"/>
          </a:endParaRPr>
        </a:p>
      </dsp:txBody>
      <dsp:txXfrm>
        <a:off x="1585764" y="2513286"/>
        <a:ext cx="2778627" cy="627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206A-175A-415E-BB1D-7339CA1FD163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9A09-1BEB-4897-A6A8-9D91213CC1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9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CD7-4FD9-4041-8B7D-8AF4101CB6F3}" type="datetime1">
              <a:rPr lang="tr-TR" smtClean="0"/>
              <a:t>29.06.2021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4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EF57-0651-4DDF-BE34-F566D475A719}" type="datetime1">
              <a:rPr lang="tr-TR" smtClean="0"/>
              <a:t>29.06.2021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7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177-AC16-40EC-BB8C-477894369C80}" type="datetime1">
              <a:rPr lang="tr-TR" smtClean="0"/>
              <a:t>29.06.2021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B5D6-8509-4BBB-BD9A-E0869116709B}" type="datetime1">
              <a:rPr lang="tr-TR" smtClean="0"/>
              <a:t>29.06.2021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24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67A5-F091-4E8B-94D6-6D440C842456}" type="datetime1">
              <a:rPr lang="tr-TR" smtClean="0"/>
              <a:t>29.06.2021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8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4AF-24C0-4B9E-B3C1-DC8CEDEBA29D}" type="datetime1">
              <a:rPr lang="tr-TR" smtClean="0"/>
              <a:t>29.06.2021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02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967D-0142-48E9-936A-5DC179328F24}" type="datetime1">
              <a:rPr lang="tr-TR" smtClean="0"/>
              <a:t>29.06.2021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0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EE8A-D275-4712-AB7D-132E4577A309}" type="datetime1">
              <a:rPr lang="tr-TR" smtClean="0"/>
              <a:t>29.06.2021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B1-1C8E-4CA5-9931-35B387334E79}" type="datetime1">
              <a:rPr lang="tr-TR" smtClean="0"/>
              <a:t>29.06.2021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0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6437-DBD6-49B1-ABE4-A2E75394F3E9}" type="datetime1">
              <a:rPr lang="tr-TR" smtClean="0"/>
              <a:t>29.06.2021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6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DB3F-E3FC-4263-9948-4A3ED81204DB}" type="datetime1">
              <a:rPr lang="tr-TR" smtClean="0"/>
              <a:t>29.06.2021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5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88B6-B6D8-47E3-9305-F64ADA92CB9A}" type="datetime1">
              <a:rPr lang="tr-TR" smtClean="0"/>
              <a:t>29.06.2021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3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9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79"/>
            <a:ext cx="9202189" cy="706421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22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8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69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13</a:t>
            </a:r>
            <a:endParaRPr lang="tr-TR" dirty="0">
              <a:solidFill>
                <a:schemeClr val="bg1"/>
              </a:solidFill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3159542905"/>
              </p:ext>
            </p:extLst>
          </p:nvPr>
        </p:nvGraphicFramePr>
        <p:xfrm>
          <a:off x="-156250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757724507"/>
              </p:ext>
            </p:extLst>
          </p:nvPr>
        </p:nvGraphicFramePr>
        <p:xfrm>
          <a:off x="3808469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1246388" y="1015416"/>
            <a:ext cx="5985685" cy="4676451"/>
            <a:chOff x="2484984" y="1282540"/>
            <a:chExt cx="5985685" cy="4676451"/>
          </a:xfrm>
        </p:grpSpPr>
        <p:sp>
          <p:nvSpPr>
            <p:cNvPr id="10" name="Dikdörtgen 9"/>
            <p:cNvSpPr/>
            <p:nvPr/>
          </p:nvSpPr>
          <p:spPr>
            <a:xfrm>
              <a:off x="2484984" y="5251105"/>
              <a:ext cx="59856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000" dirty="0" smtClean="0">
                  <a:latin typeface="Advent Pro" panose="02000506040000020004" pitchFamily="2" charset="0"/>
                </a:rPr>
                <a:t>Genel ortaokullar ile imam hatip ortaokullarında okutulan temel dersler ve saatleri aynıdır.</a:t>
              </a:r>
              <a:endParaRPr lang="tr-TR" sz="2000" dirty="0">
                <a:latin typeface="Advent Pro" panose="02000506040000020004" pitchFamily="2" charset="0"/>
              </a:endParaRPr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2803980" y="1282540"/>
              <a:ext cx="2312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400" b="1" dirty="0" smtClean="0">
                  <a:solidFill>
                    <a:srgbClr val="FFC000"/>
                  </a:solidFill>
                  <a:latin typeface="Advent Pro" panose="02000506040000020004" pitchFamily="2" charset="0"/>
                </a:rPr>
                <a:t>Ortaokullar</a:t>
              </a:r>
              <a:endParaRPr lang="tr-TR" sz="2400" b="1" dirty="0">
                <a:solidFill>
                  <a:srgbClr val="FFC000"/>
                </a:solidFill>
                <a:latin typeface="Advent Pro" panose="02000506040000020004" pitchFamily="2" charset="0"/>
              </a:endParaRP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4901116" y="992863"/>
            <a:ext cx="321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/>
            <a:r>
              <a:rPr lang="tr-TR" sz="2400" b="1" dirty="0" smtClean="0">
                <a:solidFill>
                  <a:srgbClr val="00B0F0"/>
                </a:solidFill>
                <a:latin typeface="Advent Pro" panose="02000506040000020004" pitchFamily="2" charset="0"/>
              </a:rPr>
              <a:t>İmam Hatip Ortaokulları</a:t>
            </a:r>
            <a:endParaRPr lang="tr-TR" sz="2400" b="1" dirty="0">
              <a:solidFill>
                <a:schemeClr val="bg1"/>
              </a:solidFill>
              <a:latin typeface="Advent Pro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48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3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91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51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4" name="Metin kutusu 3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17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60" y="4329519"/>
            <a:ext cx="4092819" cy="226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" y="4168916"/>
            <a:ext cx="3865488" cy="2503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6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0034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09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33429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15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9202189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12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66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21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17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30" y="5037513"/>
            <a:ext cx="2314889" cy="172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0"/>
          <a:stretch/>
        </p:blipFill>
        <p:spPr>
          <a:xfrm>
            <a:off x="2942706" y="138717"/>
            <a:ext cx="3150776" cy="152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2" y="5062009"/>
            <a:ext cx="2225631" cy="166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etin kutusu 10"/>
          <p:cNvSpPr txBox="1"/>
          <p:nvPr/>
        </p:nvSpPr>
        <p:spPr>
          <a:xfrm>
            <a:off x="8433466" y="642573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23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4629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83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3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65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68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4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10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29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 rot="20452714">
            <a:off x="5676806" y="3454154"/>
            <a:ext cx="2086495" cy="102727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 rot="20492577">
            <a:off x="5806437" y="3644628"/>
            <a:ext cx="194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Şiirleri ve Şairleri Tanırız.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77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72" y="-116380"/>
            <a:ext cx="9230272" cy="7085773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1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57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70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92"/>
            <a:ext cx="9144000" cy="701954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48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31801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11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4"/>
            <a:ext cx="9144000" cy="7019545"/>
          </a:xfr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629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20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356271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10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1926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9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69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52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02" y="-116379"/>
            <a:ext cx="9241101" cy="7094086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79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71" y="603143"/>
            <a:ext cx="2153520" cy="6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1" y="2865545"/>
            <a:ext cx="1961959" cy="275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46" y="2530580"/>
            <a:ext cx="2715662" cy="352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5"/>
          <p:cNvSpPr txBox="1"/>
          <p:nvPr/>
        </p:nvSpPr>
        <p:spPr>
          <a:xfrm>
            <a:off x="0" y="17315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latin typeface="Sui Generis Rg" panose="020B0605020204020004" pitchFamily="34" charset="0"/>
                <a:ea typeface="Damavand-Bold ☞" charset="0"/>
                <a:cs typeface="Damavand-Bold ☞" charset="0"/>
              </a:rPr>
              <a:t>Arapça Bilgi ve Etkinlik Yarışmaları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latin typeface="Sui Generis Rg" panose="020B0605020204020004" pitchFamily="34" charset="0"/>
              <a:ea typeface="Damavand-Bold ☞" charset="0"/>
              <a:cs typeface="Damavand-Bold ☞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41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41" y="2954956"/>
            <a:ext cx="19907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00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7286" cy="7144894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4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</p:spTree>
    <p:extLst>
      <p:ext uri="{BB962C8B-B14F-4D97-AF65-F5344CB8AC3E}">
        <p14:creationId xmlns:p14="http://schemas.microsoft.com/office/powerpoint/2010/main" val="4521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61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43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5" y="4308272"/>
            <a:ext cx="3416528" cy="224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48" y="2676698"/>
            <a:ext cx="3902598" cy="251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72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08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105</Words>
  <Application>Microsoft Office PowerPoint</Application>
  <PresentationFormat>Ekran Gösterisi (4:3)</PresentationFormat>
  <Paragraphs>59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Zeliha KARAAGAC</dc:creator>
  <cp:lastModifiedBy>atakoymdr</cp:lastModifiedBy>
  <cp:revision>46</cp:revision>
  <dcterms:created xsi:type="dcterms:W3CDTF">2018-03-29T08:49:53Z</dcterms:created>
  <dcterms:modified xsi:type="dcterms:W3CDTF">2021-06-29T10:47:31Z</dcterms:modified>
</cp:coreProperties>
</file>